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  <p:sldMasterId id="2147483882" r:id="rId2"/>
  </p:sldMasterIdLst>
  <p:notesMasterIdLst>
    <p:notesMasterId r:id="rId28"/>
  </p:notesMasterIdLst>
  <p:sldIdLst>
    <p:sldId id="267" r:id="rId3"/>
    <p:sldId id="286" r:id="rId4"/>
    <p:sldId id="287" r:id="rId5"/>
    <p:sldId id="288" r:id="rId6"/>
    <p:sldId id="289" r:id="rId7"/>
    <p:sldId id="290" r:id="rId8"/>
    <p:sldId id="297" r:id="rId9"/>
    <p:sldId id="291" r:id="rId10"/>
    <p:sldId id="298" r:id="rId11"/>
    <p:sldId id="302" r:id="rId12"/>
    <p:sldId id="300" r:id="rId13"/>
    <p:sldId id="303" r:id="rId14"/>
    <p:sldId id="304" r:id="rId15"/>
    <p:sldId id="305" r:id="rId16"/>
    <p:sldId id="306" r:id="rId17"/>
    <p:sldId id="299" r:id="rId18"/>
    <p:sldId id="293" r:id="rId19"/>
    <p:sldId id="276" r:id="rId20"/>
    <p:sldId id="307" r:id="rId21"/>
    <p:sldId id="294" r:id="rId22"/>
    <p:sldId id="292" r:id="rId23"/>
    <p:sldId id="295" r:id="rId24"/>
    <p:sldId id="296" r:id="rId25"/>
    <p:sldId id="308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DAA074-FB85-4B87-9BBD-E7349C24D9C6}" v="83" dt="2021-12-20T14:48:47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60" autoAdjust="0"/>
    <p:restoredTop sz="94707"/>
  </p:normalViewPr>
  <p:slideViewPr>
    <p:cSldViewPr snapToGrid="0">
      <p:cViewPr varScale="1">
        <p:scale>
          <a:sx n="153" d="100"/>
          <a:sy n="153" d="100"/>
        </p:scale>
        <p:origin x="4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요셉" userId="f10394b2-8ab0-4baf-813b-854fc0e3731c" providerId="ADAL" clId="{E2DAA074-FB85-4B87-9BBD-E7349C24D9C6}"/>
    <pc:docChg chg="undo custSel addSld delSld modSld sldOrd addMainMaster delMainMaster">
      <pc:chgData name="김요셉" userId="f10394b2-8ab0-4baf-813b-854fc0e3731c" providerId="ADAL" clId="{E2DAA074-FB85-4B87-9BBD-E7349C24D9C6}" dt="2021-12-20T14:48:47.232" v="1058"/>
      <pc:docMkLst>
        <pc:docMk/>
      </pc:docMkLst>
      <pc:sldChg chg="del">
        <pc:chgData name="김요셉" userId="f10394b2-8ab0-4baf-813b-854fc0e3731c" providerId="ADAL" clId="{E2DAA074-FB85-4B87-9BBD-E7349C24D9C6}" dt="2021-12-20T13:44:22.853" v="135" actId="47"/>
        <pc:sldMkLst>
          <pc:docMk/>
          <pc:sldMk cId="1059813155" sldId="258"/>
        </pc:sldMkLst>
      </pc:sldChg>
      <pc:sldChg chg="del">
        <pc:chgData name="김요셉" userId="f10394b2-8ab0-4baf-813b-854fc0e3731c" providerId="ADAL" clId="{E2DAA074-FB85-4B87-9BBD-E7349C24D9C6}" dt="2021-12-20T13:44:22.853" v="135" actId="47"/>
        <pc:sldMkLst>
          <pc:docMk/>
          <pc:sldMk cId="4223721636" sldId="259"/>
        </pc:sldMkLst>
      </pc:sldChg>
      <pc:sldChg chg="del">
        <pc:chgData name="김요셉" userId="f10394b2-8ab0-4baf-813b-854fc0e3731c" providerId="ADAL" clId="{E2DAA074-FB85-4B87-9BBD-E7349C24D9C6}" dt="2021-12-20T13:44:24.681" v="136" actId="47"/>
        <pc:sldMkLst>
          <pc:docMk/>
          <pc:sldMk cId="2257578273" sldId="260"/>
        </pc:sldMkLst>
      </pc:sldChg>
      <pc:sldChg chg="del">
        <pc:chgData name="김요셉" userId="f10394b2-8ab0-4baf-813b-854fc0e3731c" providerId="ADAL" clId="{E2DAA074-FB85-4B87-9BBD-E7349C24D9C6}" dt="2021-12-20T13:44:22.853" v="135" actId="47"/>
        <pc:sldMkLst>
          <pc:docMk/>
          <pc:sldMk cId="3867778918" sldId="261"/>
        </pc:sldMkLst>
      </pc:sldChg>
      <pc:sldChg chg="del">
        <pc:chgData name="김요셉" userId="f10394b2-8ab0-4baf-813b-854fc0e3731c" providerId="ADAL" clId="{E2DAA074-FB85-4B87-9BBD-E7349C24D9C6}" dt="2021-12-20T13:44:28.149" v="137" actId="47"/>
        <pc:sldMkLst>
          <pc:docMk/>
          <pc:sldMk cId="1913630407" sldId="262"/>
        </pc:sldMkLst>
      </pc:sldChg>
      <pc:sldChg chg="del">
        <pc:chgData name="김요셉" userId="f10394b2-8ab0-4baf-813b-854fc0e3731c" providerId="ADAL" clId="{E2DAA074-FB85-4B87-9BBD-E7349C24D9C6}" dt="2021-12-20T13:44:09.589" v="133" actId="47"/>
        <pc:sldMkLst>
          <pc:docMk/>
          <pc:sldMk cId="2867895714" sldId="265"/>
        </pc:sldMkLst>
      </pc:sldChg>
      <pc:sldChg chg="del">
        <pc:chgData name="김요셉" userId="f10394b2-8ab0-4baf-813b-854fc0e3731c" providerId="ADAL" clId="{E2DAA074-FB85-4B87-9BBD-E7349C24D9C6}" dt="2021-12-20T13:44:13.089" v="134" actId="47"/>
        <pc:sldMkLst>
          <pc:docMk/>
          <pc:sldMk cId="682469539" sldId="266"/>
        </pc:sldMkLst>
      </pc:sldChg>
      <pc:sldChg chg="add del">
        <pc:chgData name="김요셉" userId="f10394b2-8ab0-4baf-813b-854fc0e3731c" providerId="ADAL" clId="{E2DAA074-FB85-4B87-9BBD-E7349C24D9C6}" dt="2021-12-20T13:40:48.863" v="1" actId="47"/>
        <pc:sldMkLst>
          <pc:docMk/>
          <pc:sldMk cId="3060401325" sldId="267"/>
        </pc:sldMkLst>
      </pc:sldChg>
      <pc:sldChg chg="del">
        <pc:chgData name="김요셉" userId="f10394b2-8ab0-4baf-813b-854fc0e3731c" providerId="ADAL" clId="{E2DAA074-FB85-4B87-9BBD-E7349C24D9C6}" dt="2021-12-20T13:41:08.082" v="3" actId="47"/>
        <pc:sldMkLst>
          <pc:docMk/>
          <pc:sldMk cId="1818031213" sldId="268"/>
        </pc:sldMkLst>
      </pc:sldChg>
      <pc:sldChg chg="del">
        <pc:chgData name="김요셉" userId="f10394b2-8ab0-4baf-813b-854fc0e3731c" providerId="ADAL" clId="{E2DAA074-FB85-4B87-9BBD-E7349C24D9C6}" dt="2021-12-20T13:41:08.082" v="3" actId="47"/>
        <pc:sldMkLst>
          <pc:docMk/>
          <pc:sldMk cId="1135914358" sldId="269"/>
        </pc:sldMkLst>
      </pc:sldChg>
      <pc:sldChg chg="del">
        <pc:chgData name="김요셉" userId="f10394b2-8ab0-4baf-813b-854fc0e3731c" providerId="ADAL" clId="{E2DAA074-FB85-4B87-9BBD-E7349C24D9C6}" dt="2021-12-20T13:41:08.082" v="3" actId="47"/>
        <pc:sldMkLst>
          <pc:docMk/>
          <pc:sldMk cId="2975507954" sldId="270"/>
        </pc:sldMkLst>
      </pc:sldChg>
      <pc:sldChg chg="del">
        <pc:chgData name="김요셉" userId="f10394b2-8ab0-4baf-813b-854fc0e3731c" providerId="ADAL" clId="{E2DAA074-FB85-4B87-9BBD-E7349C24D9C6}" dt="2021-12-20T13:41:08.082" v="3" actId="47"/>
        <pc:sldMkLst>
          <pc:docMk/>
          <pc:sldMk cId="1589180654" sldId="271"/>
        </pc:sldMkLst>
      </pc:sldChg>
      <pc:sldChg chg="del">
        <pc:chgData name="김요셉" userId="f10394b2-8ab0-4baf-813b-854fc0e3731c" providerId="ADAL" clId="{E2DAA074-FB85-4B87-9BBD-E7349C24D9C6}" dt="2021-12-20T13:41:08.082" v="3" actId="47"/>
        <pc:sldMkLst>
          <pc:docMk/>
          <pc:sldMk cId="631916929" sldId="272"/>
        </pc:sldMkLst>
      </pc:sldChg>
      <pc:sldChg chg="del">
        <pc:chgData name="김요셉" userId="f10394b2-8ab0-4baf-813b-854fc0e3731c" providerId="ADAL" clId="{E2DAA074-FB85-4B87-9BBD-E7349C24D9C6}" dt="2021-12-20T13:41:08.082" v="3" actId="47"/>
        <pc:sldMkLst>
          <pc:docMk/>
          <pc:sldMk cId="3114857598" sldId="273"/>
        </pc:sldMkLst>
      </pc:sldChg>
      <pc:sldChg chg="del">
        <pc:chgData name="김요셉" userId="f10394b2-8ab0-4baf-813b-854fc0e3731c" providerId="ADAL" clId="{E2DAA074-FB85-4B87-9BBD-E7349C24D9C6}" dt="2021-12-20T13:44:05.753" v="131" actId="47"/>
        <pc:sldMkLst>
          <pc:docMk/>
          <pc:sldMk cId="2015022467" sldId="274"/>
        </pc:sldMkLst>
      </pc:sldChg>
      <pc:sldChg chg="del">
        <pc:chgData name="김요셉" userId="f10394b2-8ab0-4baf-813b-854fc0e3731c" providerId="ADAL" clId="{E2DAA074-FB85-4B87-9BBD-E7349C24D9C6}" dt="2021-12-20T13:44:08.250" v="132" actId="47"/>
        <pc:sldMkLst>
          <pc:docMk/>
          <pc:sldMk cId="398022277" sldId="275"/>
        </pc:sldMkLst>
      </pc:sldChg>
      <pc:sldChg chg="addSp delSp mod">
        <pc:chgData name="김요셉" userId="f10394b2-8ab0-4baf-813b-854fc0e3731c" providerId="ADAL" clId="{E2DAA074-FB85-4B87-9BBD-E7349C24D9C6}" dt="2021-12-20T13:46:18.777" v="165" actId="22"/>
        <pc:sldMkLst>
          <pc:docMk/>
          <pc:sldMk cId="1772040618" sldId="276"/>
        </pc:sldMkLst>
        <pc:picChg chg="add del">
          <ac:chgData name="김요셉" userId="f10394b2-8ab0-4baf-813b-854fc0e3731c" providerId="ADAL" clId="{E2DAA074-FB85-4B87-9BBD-E7349C24D9C6}" dt="2021-12-20T13:46:18.777" v="165" actId="22"/>
          <ac:picMkLst>
            <pc:docMk/>
            <pc:sldMk cId="1772040618" sldId="276"/>
            <ac:picMk id="3" creationId="{D70E03C6-F769-4C77-B6F8-407770405599}"/>
          </ac:picMkLst>
        </pc:picChg>
      </pc:sldChg>
      <pc:sldChg chg="del">
        <pc:chgData name="김요셉" userId="f10394b2-8ab0-4baf-813b-854fc0e3731c" providerId="ADAL" clId="{E2DAA074-FB85-4B87-9BBD-E7349C24D9C6}" dt="2021-12-20T13:44:32.215" v="138" actId="47"/>
        <pc:sldMkLst>
          <pc:docMk/>
          <pc:sldMk cId="1077059006" sldId="278"/>
        </pc:sldMkLst>
      </pc:sldChg>
      <pc:sldChg chg="del">
        <pc:chgData name="김요셉" userId="f10394b2-8ab0-4baf-813b-854fc0e3731c" providerId="ADAL" clId="{E2DAA074-FB85-4B87-9BBD-E7349C24D9C6}" dt="2021-12-20T13:44:32.215" v="138" actId="47"/>
        <pc:sldMkLst>
          <pc:docMk/>
          <pc:sldMk cId="445848724" sldId="279"/>
        </pc:sldMkLst>
      </pc:sldChg>
      <pc:sldChg chg="del">
        <pc:chgData name="김요셉" userId="f10394b2-8ab0-4baf-813b-854fc0e3731c" providerId="ADAL" clId="{E2DAA074-FB85-4B87-9BBD-E7349C24D9C6}" dt="2021-12-20T13:41:08.082" v="3" actId="47"/>
        <pc:sldMkLst>
          <pc:docMk/>
          <pc:sldMk cId="4274428705" sldId="281"/>
        </pc:sldMkLst>
      </pc:sldChg>
      <pc:sldChg chg="del">
        <pc:chgData name="김요셉" userId="f10394b2-8ab0-4baf-813b-854fc0e3731c" providerId="ADAL" clId="{E2DAA074-FB85-4B87-9BBD-E7349C24D9C6}" dt="2021-12-20T13:40:50.136" v="2" actId="47"/>
        <pc:sldMkLst>
          <pc:docMk/>
          <pc:sldMk cId="649663328" sldId="282"/>
        </pc:sldMkLst>
      </pc:sldChg>
      <pc:sldChg chg="del">
        <pc:chgData name="김요셉" userId="f10394b2-8ab0-4baf-813b-854fc0e3731c" providerId="ADAL" clId="{E2DAA074-FB85-4B87-9BBD-E7349C24D9C6}" dt="2021-12-20T13:44:32.215" v="138" actId="47"/>
        <pc:sldMkLst>
          <pc:docMk/>
          <pc:sldMk cId="2781093808" sldId="283"/>
        </pc:sldMkLst>
      </pc:sldChg>
      <pc:sldChg chg="del">
        <pc:chgData name="김요셉" userId="f10394b2-8ab0-4baf-813b-854fc0e3731c" providerId="ADAL" clId="{E2DAA074-FB85-4B87-9BBD-E7349C24D9C6}" dt="2021-12-20T13:44:22.853" v="135" actId="47"/>
        <pc:sldMkLst>
          <pc:docMk/>
          <pc:sldMk cId="688398202" sldId="285"/>
        </pc:sldMkLst>
      </pc:sldChg>
      <pc:sldChg chg="modSp new mod">
        <pc:chgData name="김요셉" userId="f10394b2-8ab0-4baf-813b-854fc0e3731c" providerId="ADAL" clId="{E2DAA074-FB85-4B87-9BBD-E7349C24D9C6}" dt="2021-12-20T13:42:27.456" v="124" actId="2710"/>
        <pc:sldMkLst>
          <pc:docMk/>
          <pc:sldMk cId="366271807" sldId="286"/>
        </pc:sldMkLst>
        <pc:spChg chg="mod">
          <ac:chgData name="김요셉" userId="f10394b2-8ab0-4baf-813b-854fc0e3731c" providerId="ADAL" clId="{E2DAA074-FB85-4B87-9BBD-E7349C24D9C6}" dt="2021-12-20T13:41:33.111" v="29"/>
          <ac:spMkLst>
            <pc:docMk/>
            <pc:sldMk cId="366271807" sldId="286"/>
            <ac:spMk id="2" creationId="{B2C17B31-8169-4503-85E1-7F1538C676A0}"/>
          </ac:spMkLst>
        </pc:spChg>
        <pc:spChg chg="mod">
          <ac:chgData name="김요셉" userId="f10394b2-8ab0-4baf-813b-854fc0e3731c" providerId="ADAL" clId="{E2DAA074-FB85-4B87-9BBD-E7349C24D9C6}" dt="2021-12-20T13:42:27.456" v="124" actId="2710"/>
          <ac:spMkLst>
            <pc:docMk/>
            <pc:sldMk cId="366271807" sldId="286"/>
            <ac:spMk id="3" creationId="{756B06D0-9896-475E-9E24-AA91B9F2811D}"/>
          </ac:spMkLst>
        </pc:spChg>
      </pc:sldChg>
      <pc:sldChg chg="addSp delSp modSp new mod modAnim">
        <pc:chgData name="김요셉" userId="f10394b2-8ab0-4baf-813b-854fc0e3731c" providerId="ADAL" clId="{E2DAA074-FB85-4B87-9BBD-E7349C24D9C6}" dt="2021-12-20T14:06:27.528" v="627"/>
        <pc:sldMkLst>
          <pc:docMk/>
          <pc:sldMk cId="1867801875" sldId="287"/>
        </pc:sldMkLst>
        <pc:picChg chg="add">
          <ac:chgData name="김요셉" userId="f10394b2-8ab0-4baf-813b-854fc0e3731c" providerId="ADAL" clId="{E2DAA074-FB85-4B87-9BBD-E7349C24D9C6}" dt="2021-12-20T13:42:57.457" v="126" actId="22"/>
          <ac:picMkLst>
            <pc:docMk/>
            <pc:sldMk cId="1867801875" sldId="287"/>
            <ac:picMk id="5" creationId="{0533E370-8888-471E-B8EF-772248437550}"/>
          </ac:picMkLst>
        </pc:picChg>
        <pc:picChg chg="add del">
          <ac:chgData name="김요셉" userId="f10394b2-8ab0-4baf-813b-854fc0e3731c" providerId="ADAL" clId="{E2DAA074-FB85-4B87-9BBD-E7349C24D9C6}" dt="2021-12-20T14:06:00.903" v="621" actId="478"/>
          <ac:picMkLst>
            <pc:docMk/>
            <pc:sldMk cId="1867801875" sldId="287"/>
            <ac:picMk id="7" creationId="{4833B126-4F5B-435B-A74A-454BB6ABDE48}"/>
          </ac:picMkLst>
        </pc:picChg>
        <pc:picChg chg="add mod">
          <ac:chgData name="김요셉" userId="f10394b2-8ab0-4baf-813b-854fc0e3731c" providerId="ADAL" clId="{E2DAA074-FB85-4B87-9BBD-E7349C24D9C6}" dt="2021-12-20T14:06:23.608" v="626" actId="1076"/>
          <ac:picMkLst>
            <pc:docMk/>
            <pc:sldMk cId="1867801875" sldId="287"/>
            <ac:picMk id="9" creationId="{E1126BB8-977D-43A7-B2C4-062B96FEF240}"/>
          </ac:picMkLst>
        </pc:picChg>
      </pc:sldChg>
      <pc:sldChg chg="addSp modSp new mod modAnim">
        <pc:chgData name="김요셉" userId="f10394b2-8ab0-4baf-813b-854fc0e3731c" providerId="ADAL" clId="{E2DAA074-FB85-4B87-9BBD-E7349C24D9C6}" dt="2021-12-20T14:21:18.069" v="695"/>
        <pc:sldMkLst>
          <pc:docMk/>
          <pc:sldMk cId="2134122763" sldId="288"/>
        </pc:sldMkLst>
        <pc:picChg chg="add">
          <ac:chgData name="김요셉" userId="f10394b2-8ab0-4baf-813b-854fc0e3731c" providerId="ADAL" clId="{E2DAA074-FB85-4B87-9BBD-E7349C24D9C6}" dt="2021-12-20T13:43:27.045" v="128" actId="22"/>
          <ac:picMkLst>
            <pc:docMk/>
            <pc:sldMk cId="2134122763" sldId="288"/>
            <ac:picMk id="5" creationId="{DF4B98F4-428E-4C53-9A17-1527A821A49E}"/>
          </ac:picMkLst>
        </pc:picChg>
        <pc:picChg chg="add mod">
          <ac:chgData name="김요셉" userId="f10394b2-8ab0-4baf-813b-854fc0e3731c" providerId="ADAL" clId="{E2DAA074-FB85-4B87-9BBD-E7349C24D9C6}" dt="2021-12-20T14:21:08.054" v="693" actId="1076"/>
          <ac:picMkLst>
            <pc:docMk/>
            <pc:sldMk cId="2134122763" sldId="288"/>
            <ac:picMk id="7" creationId="{8E76BB3E-5EB4-460C-9D5C-FC239E58972E}"/>
          </ac:picMkLst>
        </pc:picChg>
        <pc:picChg chg="add mod">
          <ac:chgData name="김요셉" userId="f10394b2-8ab0-4baf-813b-854fc0e3731c" providerId="ADAL" clId="{E2DAA074-FB85-4B87-9BBD-E7349C24D9C6}" dt="2021-12-20T14:21:01.941" v="689" actId="1076"/>
          <ac:picMkLst>
            <pc:docMk/>
            <pc:sldMk cId="2134122763" sldId="288"/>
            <ac:picMk id="9" creationId="{A275C5E5-1FD6-4B0D-A270-2F6E7378636C}"/>
          </ac:picMkLst>
        </pc:picChg>
      </pc:sldChg>
      <pc:sldChg chg="addSp modSp new mod modAnim">
        <pc:chgData name="김요셉" userId="f10394b2-8ab0-4baf-813b-854fc0e3731c" providerId="ADAL" clId="{E2DAA074-FB85-4B87-9BBD-E7349C24D9C6}" dt="2021-12-20T14:07:30.405" v="638" actId="1076"/>
        <pc:sldMkLst>
          <pc:docMk/>
          <pc:sldMk cId="786532529" sldId="289"/>
        </pc:sldMkLst>
        <pc:picChg chg="add">
          <ac:chgData name="김요셉" userId="f10394b2-8ab0-4baf-813b-854fc0e3731c" providerId="ADAL" clId="{E2DAA074-FB85-4B87-9BBD-E7349C24D9C6}" dt="2021-12-20T13:44:00.921" v="130" actId="22"/>
          <ac:picMkLst>
            <pc:docMk/>
            <pc:sldMk cId="786532529" sldId="289"/>
            <ac:picMk id="5" creationId="{2A3A16F3-53AE-45F6-B7D4-DE27A4A73250}"/>
          </ac:picMkLst>
        </pc:picChg>
        <pc:picChg chg="add mod">
          <ac:chgData name="김요셉" userId="f10394b2-8ab0-4baf-813b-854fc0e3731c" providerId="ADAL" clId="{E2DAA074-FB85-4B87-9BBD-E7349C24D9C6}" dt="2021-12-20T14:07:30.405" v="638" actId="1076"/>
          <ac:picMkLst>
            <pc:docMk/>
            <pc:sldMk cId="786532529" sldId="289"/>
            <ac:picMk id="7" creationId="{9591AB40-9629-42ED-B8B7-4C29BDF25384}"/>
          </ac:picMkLst>
        </pc:picChg>
      </pc:sldChg>
      <pc:sldChg chg="addSp modSp new mod modAnim">
        <pc:chgData name="김요셉" userId="f10394b2-8ab0-4baf-813b-854fc0e3731c" providerId="ADAL" clId="{E2DAA074-FB85-4B87-9BBD-E7349C24D9C6}" dt="2021-12-20T14:08:23.592" v="644"/>
        <pc:sldMkLst>
          <pc:docMk/>
          <pc:sldMk cId="4130625167" sldId="290"/>
        </pc:sldMkLst>
        <pc:picChg chg="add">
          <ac:chgData name="김요셉" userId="f10394b2-8ab0-4baf-813b-854fc0e3731c" providerId="ADAL" clId="{E2DAA074-FB85-4B87-9BBD-E7349C24D9C6}" dt="2021-12-20T13:44:56.648" v="140" actId="22"/>
          <ac:picMkLst>
            <pc:docMk/>
            <pc:sldMk cId="4130625167" sldId="290"/>
            <ac:picMk id="5" creationId="{69D5E46F-48FE-4E91-A977-8888D7DA5805}"/>
          </ac:picMkLst>
        </pc:picChg>
        <pc:picChg chg="add mod">
          <ac:chgData name="김요셉" userId="f10394b2-8ab0-4baf-813b-854fc0e3731c" providerId="ADAL" clId="{E2DAA074-FB85-4B87-9BBD-E7349C24D9C6}" dt="2021-12-20T14:08:03.286" v="641" actId="1076"/>
          <ac:picMkLst>
            <pc:docMk/>
            <pc:sldMk cId="4130625167" sldId="290"/>
            <ac:picMk id="7" creationId="{CBF62BFA-2FC4-4DED-BF16-E923B36F5F05}"/>
          </ac:picMkLst>
        </pc:picChg>
        <pc:picChg chg="add mod">
          <ac:chgData name="김요셉" userId="f10394b2-8ab0-4baf-813b-854fc0e3731c" providerId="ADAL" clId="{E2DAA074-FB85-4B87-9BBD-E7349C24D9C6}" dt="2021-12-20T14:08:20.303" v="643" actId="1076"/>
          <ac:picMkLst>
            <pc:docMk/>
            <pc:sldMk cId="4130625167" sldId="290"/>
            <ac:picMk id="9" creationId="{50135DC3-C97D-410A-9F37-536BEC6D742B}"/>
          </ac:picMkLst>
        </pc:picChg>
      </pc:sldChg>
      <pc:sldChg chg="addSp new mod">
        <pc:chgData name="김요셉" userId="f10394b2-8ab0-4baf-813b-854fc0e3731c" providerId="ADAL" clId="{E2DAA074-FB85-4B87-9BBD-E7349C24D9C6}" dt="2021-12-20T13:45:17.471" v="142" actId="22"/>
        <pc:sldMkLst>
          <pc:docMk/>
          <pc:sldMk cId="343546706" sldId="291"/>
        </pc:sldMkLst>
        <pc:picChg chg="add">
          <ac:chgData name="김요셉" userId="f10394b2-8ab0-4baf-813b-854fc0e3731c" providerId="ADAL" clId="{E2DAA074-FB85-4B87-9BBD-E7349C24D9C6}" dt="2021-12-20T13:45:17.471" v="142" actId="22"/>
          <ac:picMkLst>
            <pc:docMk/>
            <pc:sldMk cId="343546706" sldId="291"/>
            <ac:picMk id="5" creationId="{8F58D956-2E51-46A0-BBB2-2AB4C9B8F581}"/>
          </ac:picMkLst>
        </pc:picChg>
      </pc:sldChg>
      <pc:sldChg chg="addSp new mod">
        <pc:chgData name="김요셉" userId="f10394b2-8ab0-4baf-813b-854fc0e3731c" providerId="ADAL" clId="{E2DAA074-FB85-4B87-9BBD-E7349C24D9C6}" dt="2021-12-20T13:45:49.432" v="144" actId="22"/>
        <pc:sldMkLst>
          <pc:docMk/>
          <pc:sldMk cId="895968001" sldId="292"/>
        </pc:sldMkLst>
        <pc:picChg chg="add">
          <ac:chgData name="김요셉" userId="f10394b2-8ab0-4baf-813b-854fc0e3731c" providerId="ADAL" clId="{E2DAA074-FB85-4B87-9BBD-E7349C24D9C6}" dt="2021-12-20T13:45:49.432" v="144" actId="22"/>
          <ac:picMkLst>
            <pc:docMk/>
            <pc:sldMk cId="895968001" sldId="292"/>
            <ac:picMk id="5" creationId="{F1D4F6B7-9C4C-4745-863A-09F51254D2DA}"/>
          </ac:picMkLst>
        </pc:picChg>
      </pc:sldChg>
      <pc:sldChg chg="modSp new mod">
        <pc:chgData name="김요셉" userId="f10394b2-8ab0-4baf-813b-854fc0e3731c" providerId="ADAL" clId="{E2DAA074-FB85-4B87-9BBD-E7349C24D9C6}" dt="2021-12-20T13:46:41.548" v="197"/>
        <pc:sldMkLst>
          <pc:docMk/>
          <pc:sldMk cId="2323830308" sldId="293"/>
        </pc:sldMkLst>
        <pc:spChg chg="mod">
          <ac:chgData name="김요셉" userId="f10394b2-8ab0-4baf-813b-854fc0e3731c" providerId="ADAL" clId="{E2DAA074-FB85-4B87-9BBD-E7349C24D9C6}" dt="2021-12-20T13:46:41.548" v="197"/>
          <ac:spMkLst>
            <pc:docMk/>
            <pc:sldMk cId="2323830308" sldId="293"/>
            <ac:spMk id="2" creationId="{1A0C0F8D-5A00-47EF-8280-D4089C5554FC}"/>
          </ac:spMkLst>
        </pc:spChg>
      </pc:sldChg>
      <pc:sldChg chg="modSp add mod ord">
        <pc:chgData name="김요셉" userId="f10394b2-8ab0-4baf-813b-854fc0e3731c" providerId="ADAL" clId="{E2DAA074-FB85-4B87-9BBD-E7349C24D9C6}" dt="2021-12-20T13:46:29.543" v="181"/>
        <pc:sldMkLst>
          <pc:docMk/>
          <pc:sldMk cId="1493397761" sldId="294"/>
        </pc:sldMkLst>
        <pc:spChg chg="mod">
          <ac:chgData name="김요셉" userId="f10394b2-8ab0-4baf-813b-854fc0e3731c" providerId="ADAL" clId="{E2DAA074-FB85-4B87-9BBD-E7349C24D9C6}" dt="2021-12-20T13:46:29.543" v="181"/>
          <ac:spMkLst>
            <pc:docMk/>
            <pc:sldMk cId="1493397761" sldId="294"/>
            <ac:spMk id="2" creationId="{1A0C0F8D-5A00-47EF-8280-D4089C5554FC}"/>
          </ac:spMkLst>
        </pc:spChg>
      </pc:sldChg>
      <pc:sldChg chg="addSp modSp add mod ord">
        <pc:chgData name="김요셉" userId="f10394b2-8ab0-4baf-813b-854fc0e3731c" providerId="ADAL" clId="{E2DAA074-FB85-4B87-9BBD-E7349C24D9C6}" dt="2021-12-20T13:51:00.822" v="290" actId="1076"/>
        <pc:sldMkLst>
          <pc:docMk/>
          <pc:sldMk cId="585236230" sldId="295"/>
        </pc:sldMkLst>
        <pc:spChg chg="mod">
          <ac:chgData name="김요셉" userId="f10394b2-8ab0-4baf-813b-854fc0e3731c" providerId="ADAL" clId="{E2DAA074-FB85-4B87-9BBD-E7349C24D9C6}" dt="2021-12-20T13:47:07.355" v="242"/>
          <ac:spMkLst>
            <pc:docMk/>
            <pc:sldMk cId="585236230" sldId="295"/>
            <ac:spMk id="2" creationId="{1A0C0F8D-5A00-47EF-8280-D4089C5554FC}"/>
          </ac:spMkLst>
        </pc:spChg>
        <pc:spChg chg="mod">
          <ac:chgData name="김요셉" userId="f10394b2-8ab0-4baf-813b-854fc0e3731c" providerId="ADAL" clId="{E2DAA074-FB85-4B87-9BBD-E7349C24D9C6}" dt="2021-12-20T13:50:46.142" v="285" actId="5793"/>
          <ac:spMkLst>
            <pc:docMk/>
            <pc:sldMk cId="585236230" sldId="295"/>
            <ac:spMk id="3" creationId="{040E61AE-1202-4221-8A5B-1A08582F0965}"/>
          </ac:spMkLst>
        </pc:spChg>
        <pc:picChg chg="add mod">
          <ac:chgData name="김요셉" userId="f10394b2-8ab0-4baf-813b-854fc0e3731c" providerId="ADAL" clId="{E2DAA074-FB85-4B87-9BBD-E7349C24D9C6}" dt="2021-12-20T13:51:00.822" v="290" actId="1076"/>
          <ac:picMkLst>
            <pc:docMk/>
            <pc:sldMk cId="585236230" sldId="295"/>
            <ac:picMk id="5" creationId="{B866D922-A491-4AB8-911C-84EF057DB5CA}"/>
          </ac:picMkLst>
        </pc:picChg>
      </pc:sldChg>
      <pc:sldChg chg="modSp add mod">
        <pc:chgData name="김요셉" userId="f10394b2-8ab0-4baf-813b-854fc0e3731c" providerId="ADAL" clId="{E2DAA074-FB85-4B87-9BBD-E7349C24D9C6}" dt="2021-12-20T14:36:11.135" v="844"/>
        <pc:sldMkLst>
          <pc:docMk/>
          <pc:sldMk cId="479057282" sldId="296"/>
        </pc:sldMkLst>
        <pc:spChg chg="mod">
          <ac:chgData name="김요셉" userId="f10394b2-8ab0-4baf-813b-854fc0e3731c" providerId="ADAL" clId="{E2DAA074-FB85-4B87-9BBD-E7349C24D9C6}" dt="2021-12-20T14:36:11.135" v="844"/>
          <ac:spMkLst>
            <pc:docMk/>
            <pc:sldMk cId="479057282" sldId="296"/>
            <ac:spMk id="3" creationId="{040E61AE-1202-4221-8A5B-1A08582F0965}"/>
          </ac:spMkLst>
        </pc:spChg>
      </pc:sldChg>
      <pc:sldChg chg="addSp new mod">
        <pc:chgData name="김요셉" userId="f10394b2-8ab0-4baf-813b-854fc0e3731c" providerId="ADAL" clId="{E2DAA074-FB85-4B87-9BBD-E7349C24D9C6}" dt="2021-12-20T13:54:07.319" v="575" actId="22"/>
        <pc:sldMkLst>
          <pc:docMk/>
          <pc:sldMk cId="3630576792" sldId="297"/>
        </pc:sldMkLst>
        <pc:picChg chg="add">
          <ac:chgData name="김요셉" userId="f10394b2-8ab0-4baf-813b-854fc0e3731c" providerId="ADAL" clId="{E2DAA074-FB85-4B87-9BBD-E7349C24D9C6}" dt="2021-12-20T13:54:07.319" v="575" actId="22"/>
          <ac:picMkLst>
            <pc:docMk/>
            <pc:sldMk cId="3630576792" sldId="297"/>
            <ac:picMk id="5" creationId="{4A8AA920-70F5-4C85-B52D-6BC1C6DC3ADB}"/>
          </ac:picMkLst>
        </pc:picChg>
      </pc:sldChg>
      <pc:sldChg chg="addSp delSp modSp new mod ord">
        <pc:chgData name="김요셉" userId="f10394b2-8ab0-4baf-813b-854fc0e3731c" providerId="ADAL" clId="{E2DAA074-FB85-4B87-9BBD-E7349C24D9C6}" dt="2021-12-20T14:11:59.828" v="671"/>
        <pc:sldMkLst>
          <pc:docMk/>
          <pc:sldMk cId="569985990" sldId="298"/>
        </pc:sldMkLst>
        <pc:spChg chg="del">
          <ac:chgData name="김요셉" userId="f10394b2-8ab0-4baf-813b-854fc0e3731c" providerId="ADAL" clId="{E2DAA074-FB85-4B87-9BBD-E7349C24D9C6}" dt="2021-12-20T13:54:51.917" v="577" actId="22"/>
          <ac:spMkLst>
            <pc:docMk/>
            <pc:sldMk cId="569985990" sldId="298"/>
            <ac:spMk id="3" creationId="{E081C2EC-864A-41C6-ACDA-463239B015F3}"/>
          </ac:spMkLst>
        </pc:spChg>
        <pc:picChg chg="add mod ord">
          <ac:chgData name="김요셉" userId="f10394b2-8ab0-4baf-813b-854fc0e3731c" providerId="ADAL" clId="{E2DAA074-FB85-4B87-9BBD-E7349C24D9C6}" dt="2021-12-20T13:54:56.578" v="578" actId="1076"/>
          <ac:picMkLst>
            <pc:docMk/>
            <pc:sldMk cId="569985990" sldId="298"/>
            <ac:picMk id="5" creationId="{6405333A-26CB-480D-96A0-0B33AC245E75}"/>
          </ac:picMkLst>
        </pc:picChg>
        <pc:picChg chg="add mod">
          <ac:chgData name="김요셉" userId="f10394b2-8ab0-4baf-813b-854fc0e3731c" providerId="ADAL" clId="{E2DAA074-FB85-4B87-9BBD-E7349C24D9C6}" dt="2021-12-20T13:58:12.541" v="585" actId="1076"/>
          <ac:picMkLst>
            <pc:docMk/>
            <pc:sldMk cId="569985990" sldId="298"/>
            <ac:picMk id="7" creationId="{093B2A2E-7E8C-46F6-A9B0-B4FB27D9037C}"/>
          </ac:picMkLst>
        </pc:picChg>
        <pc:picChg chg="add mod">
          <ac:chgData name="김요셉" userId="f10394b2-8ab0-4baf-813b-854fc0e3731c" providerId="ADAL" clId="{E2DAA074-FB85-4B87-9BBD-E7349C24D9C6}" dt="2021-12-20T13:58:19.473" v="588" actId="1076"/>
          <ac:picMkLst>
            <pc:docMk/>
            <pc:sldMk cId="569985990" sldId="298"/>
            <ac:picMk id="9" creationId="{D4D500A0-B746-4852-8FB4-DF287958CA9B}"/>
          </ac:picMkLst>
        </pc:picChg>
      </pc:sldChg>
      <pc:sldChg chg="addSp delSp modSp new mod ord">
        <pc:chgData name="김요셉" userId="f10394b2-8ab0-4baf-813b-854fc0e3731c" providerId="ADAL" clId="{E2DAA074-FB85-4B87-9BBD-E7349C24D9C6}" dt="2021-12-20T14:35:24.779" v="723"/>
        <pc:sldMkLst>
          <pc:docMk/>
          <pc:sldMk cId="3506999864" sldId="299"/>
        </pc:sldMkLst>
        <pc:spChg chg="del">
          <ac:chgData name="김요셉" userId="f10394b2-8ab0-4baf-813b-854fc0e3731c" providerId="ADAL" clId="{E2DAA074-FB85-4B87-9BBD-E7349C24D9C6}" dt="2021-12-20T13:59:48.017" v="594" actId="22"/>
          <ac:spMkLst>
            <pc:docMk/>
            <pc:sldMk cId="3506999864" sldId="299"/>
            <ac:spMk id="3" creationId="{EC954205-99AC-497C-9265-66B7622881EE}"/>
          </ac:spMkLst>
        </pc:spChg>
        <pc:spChg chg="add mod">
          <ac:chgData name="김요셉" userId="f10394b2-8ab0-4baf-813b-854fc0e3731c" providerId="ADAL" clId="{E2DAA074-FB85-4B87-9BBD-E7349C24D9C6}" dt="2021-12-20T14:00:32.052" v="599" actId="478"/>
          <ac:spMkLst>
            <pc:docMk/>
            <pc:sldMk cId="3506999864" sldId="299"/>
            <ac:spMk id="9" creationId="{552AD6DA-7C95-479F-AF5C-65BEF927D4A2}"/>
          </ac:spMkLst>
        </pc:spChg>
        <pc:picChg chg="add del mod">
          <ac:chgData name="김요셉" userId="f10394b2-8ab0-4baf-813b-854fc0e3731c" providerId="ADAL" clId="{E2DAA074-FB85-4B87-9BBD-E7349C24D9C6}" dt="2021-12-20T14:10:48.658" v="656" actId="21"/>
          <ac:picMkLst>
            <pc:docMk/>
            <pc:sldMk cId="3506999864" sldId="299"/>
            <ac:picMk id="5" creationId="{A962E9A9-99DF-4EC1-B9F8-7B0C3D9EAD56}"/>
          </ac:picMkLst>
        </pc:picChg>
        <pc:picChg chg="add del mod ord">
          <ac:chgData name="김요셉" userId="f10394b2-8ab0-4baf-813b-854fc0e3731c" providerId="ADAL" clId="{E2DAA074-FB85-4B87-9BBD-E7349C24D9C6}" dt="2021-12-20T14:00:32.052" v="599" actId="478"/>
          <ac:picMkLst>
            <pc:docMk/>
            <pc:sldMk cId="3506999864" sldId="299"/>
            <ac:picMk id="7" creationId="{434F0816-B2AE-4C02-98E7-E6D780AFE8E1}"/>
          </ac:picMkLst>
        </pc:picChg>
        <pc:picChg chg="add mod">
          <ac:chgData name="김요셉" userId="f10394b2-8ab0-4baf-813b-854fc0e3731c" providerId="ADAL" clId="{E2DAA074-FB85-4B87-9BBD-E7349C24D9C6}" dt="2021-12-20T14:11:10.778" v="666" actId="1076"/>
          <ac:picMkLst>
            <pc:docMk/>
            <pc:sldMk cId="3506999864" sldId="299"/>
            <ac:picMk id="11" creationId="{65B0C8D0-9CC3-45CD-B11F-25A1E3CD09B0}"/>
          </ac:picMkLst>
        </pc:picChg>
        <pc:picChg chg="add mod">
          <ac:chgData name="김요셉" userId="f10394b2-8ab0-4baf-813b-854fc0e3731c" providerId="ADAL" clId="{E2DAA074-FB85-4B87-9BBD-E7349C24D9C6}" dt="2021-12-20T14:11:08.315" v="665" actId="1076"/>
          <ac:picMkLst>
            <pc:docMk/>
            <pc:sldMk cId="3506999864" sldId="299"/>
            <ac:picMk id="12" creationId="{C25D77D7-30B9-4212-B737-20626CA39760}"/>
          </ac:picMkLst>
        </pc:picChg>
        <pc:picChg chg="add mod">
          <ac:chgData name="김요셉" userId="f10394b2-8ab0-4baf-813b-854fc0e3731c" providerId="ADAL" clId="{E2DAA074-FB85-4B87-9BBD-E7349C24D9C6}" dt="2021-12-20T14:11:05.244" v="664" actId="1076"/>
          <ac:picMkLst>
            <pc:docMk/>
            <pc:sldMk cId="3506999864" sldId="299"/>
            <ac:picMk id="13" creationId="{F0C9DE79-77BE-4B12-A58F-BDE501AE515F}"/>
          </ac:picMkLst>
        </pc:picChg>
      </pc:sldChg>
      <pc:sldChg chg="addSp delSp modSp new mod ord">
        <pc:chgData name="김요셉" userId="f10394b2-8ab0-4baf-813b-854fc0e3731c" providerId="ADAL" clId="{E2DAA074-FB85-4B87-9BBD-E7349C24D9C6}" dt="2021-12-20T14:14:07.206" v="686" actId="1076"/>
        <pc:sldMkLst>
          <pc:docMk/>
          <pc:sldMk cId="914169256" sldId="300"/>
        </pc:sldMkLst>
        <pc:spChg chg="del">
          <ac:chgData name="김요셉" userId="f10394b2-8ab0-4baf-813b-854fc0e3731c" providerId="ADAL" clId="{E2DAA074-FB85-4B87-9BBD-E7349C24D9C6}" dt="2021-12-20T14:03:44.617" v="606" actId="22"/>
          <ac:spMkLst>
            <pc:docMk/>
            <pc:sldMk cId="914169256" sldId="300"/>
            <ac:spMk id="3" creationId="{63AE2C0E-BE77-4C3A-9F90-3C4DD2D359A7}"/>
          </ac:spMkLst>
        </pc:spChg>
        <pc:picChg chg="add mod">
          <ac:chgData name="김요셉" userId="f10394b2-8ab0-4baf-813b-854fc0e3731c" providerId="ADAL" clId="{E2DAA074-FB85-4B87-9BBD-E7349C24D9C6}" dt="2021-12-20T14:03:57.573" v="613" actId="1076"/>
          <ac:picMkLst>
            <pc:docMk/>
            <pc:sldMk cId="914169256" sldId="300"/>
            <ac:picMk id="5" creationId="{D3FA1700-8F5D-493C-A34C-C693F6B424C6}"/>
          </ac:picMkLst>
        </pc:picChg>
        <pc:picChg chg="add mod ord">
          <ac:chgData name="김요셉" userId="f10394b2-8ab0-4baf-813b-854fc0e3731c" providerId="ADAL" clId="{E2DAA074-FB85-4B87-9BBD-E7349C24D9C6}" dt="2021-12-20T14:03:55.754" v="612" actId="14100"/>
          <ac:picMkLst>
            <pc:docMk/>
            <pc:sldMk cId="914169256" sldId="300"/>
            <ac:picMk id="7" creationId="{C89625BC-EAB8-4504-ACCC-0410930EE3BE}"/>
          </ac:picMkLst>
        </pc:picChg>
        <pc:picChg chg="add del mod">
          <ac:chgData name="김요셉" userId="f10394b2-8ab0-4baf-813b-854fc0e3731c" providerId="ADAL" clId="{E2DAA074-FB85-4B87-9BBD-E7349C24D9C6}" dt="2021-12-20T14:04:27.246" v="619" actId="478"/>
          <ac:picMkLst>
            <pc:docMk/>
            <pc:sldMk cId="914169256" sldId="300"/>
            <ac:picMk id="9" creationId="{F152C1A2-B1E0-4C64-99C9-77548F9032D5}"/>
          </ac:picMkLst>
        </pc:picChg>
        <pc:picChg chg="add mod">
          <ac:chgData name="김요셉" userId="f10394b2-8ab0-4baf-813b-854fc0e3731c" providerId="ADAL" clId="{E2DAA074-FB85-4B87-9BBD-E7349C24D9C6}" dt="2021-12-20T14:13:43.349" v="683" actId="1076"/>
          <ac:picMkLst>
            <pc:docMk/>
            <pc:sldMk cId="914169256" sldId="300"/>
            <ac:picMk id="11" creationId="{90E1A882-B184-45CE-A1AF-5685885BFE6B}"/>
          </ac:picMkLst>
        </pc:picChg>
        <pc:picChg chg="add mod">
          <ac:chgData name="김요셉" userId="f10394b2-8ab0-4baf-813b-854fc0e3731c" providerId="ADAL" clId="{E2DAA074-FB85-4B87-9BBD-E7349C24D9C6}" dt="2021-12-20T14:14:07.206" v="686" actId="1076"/>
          <ac:picMkLst>
            <pc:docMk/>
            <pc:sldMk cId="914169256" sldId="300"/>
            <ac:picMk id="13" creationId="{2B87B419-32C6-4D2E-8915-B0E0B333746C}"/>
          </ac:picMkLst>
        </pc:picChg>
      </pc:sldChg>
      <pc:sldChg chg="addSp delSp modSp new del mod">
        <pc:chgData name="김요셉" userId="f10394b2-8ab0-4baf-813b-854fc0e3731c" providerId="ADAL" clId="{E2DAA074-FB85-4B87-9BBD-E7349C24D9C6}" dt="2021-12-20T14:11:12.383" v="667" actId="47"/>
        <pc:sldMkLst>
          <pc:docMk/>
          <pc:sldMk cId="1210343245" sldId="301"/>
        </pc:sldMkLst>
        <pc:spChg chg="del">
          <ac:chgData name="김요셉" userId="f10394b2-8ab0-4baf-813b-854fc0e3731c" providerId="ADAL" clId="{E2DAA074-FB85-4B87-9BBD-E7349C24D9C6}" dt="2021-12-20T14:09:56.358" v="646" actId="22"/>
          <ac:spMkLst>
            <pc:docMk/>
            <pc:sldMk cId="1210343245" sldId="301"/>
            <ac:spMk id="3" creationId="{57DE9AED-34AC-4135-BFF8-5B3F9D6D8D48}"/>
          </ac:spMkLst>
        </pc:spChg>
        <pc:spChg chg="add mod">
          <ac:chgData name="김요셉" userId="f10394b2-8ab0-4baf-813b-854fc0e3731c" providerId="ADAL" clId="{E2DAA074-FB85-4B87-9BBD-E7349C24D9C6}" dt="2021-12-20T14:10:53.410" v="658" actId="21"/>
          <ac:spMkLst>
            <pc:docMk/>
            <pc:sldMk cId="1210343245" sldId="301"/>
            <ac:spMk id="9" creationId="{54E2AAF4-4022-482D-95B2-7A4D7592C2B4}"/>
          </ac:spMkLst>
        </pc:spChg>
        <pc:picChg chg="add del mod ord">
          <ac:chgData name="김요셉" userId="f10394b2-8ab0-4baf-813b-854fc0e3731c" providerId="ADAL" clId="{E2DAA074-FB85-4B87-9BBD-E7349C24D9C6}" dt="2021-12-20T14:10:53.410" v="658" actId="21"/>
          <ac:picMkLst>
            <pc:docMk/>
            <pc:sldMk cId="1210343245" sldId="301"/>
            <ac:picMk id="5" creationId="{2BF3D2AF-5FB2-4D49-ADCD-167003CA5992}"/>
          </ac:picMkLst>
        </pc:picChg>
        <pc:picChg chg="add del mod">
          <ac:chgData name="김요셉" userId="f10394b2-8ab0-4baf-813b-854fc0e3731c" providerId="ADAL" clId="{E2DAA074-FB85-4B87-9BBD-E7349C24D9C6}" dt="2021-12-20T14:10:53.410" v="658" actId="21"/>
          <ac:picMkLst>
            <pc:docMk/>
            <pc:sldMk cId="1210343245" sldId="301"/>
            <ac:picMk id="7" creationId="{CC749D66-ADD3-4C5C-B1C5-643932335E44}"/>
          </ac:picMkLst>
        </pc:picChg>
      </pc:sldChg>
      <pc:sldChg chg="addSp modSp new mod ord">
        <pc:chgData name="김요셉" userId="f10394b2-8ab0-4baf-813b-854fc0e3731c" providerId="ADAL" clId="{E2DAA074-FB85-4B87-9BBD-E7349C24D9C6}" dt="2021-12-20T14:12:49.022" v="676" actId="1076"/>
        <pc:sldMkLst>
          <pc:docMk/>
          <pc:sldMk cId="664813324" sldId="302"/>
        </pc:sldMkLst>
        <pc:picChg chg="add mod">
          <ac:chgData name="김요셉" userId="f10394b2-8ab0-4baf-813b-854fc0e3731c" providerId="ADAL" clId="{E2DAA074-FB85-4B87-9BBD-E7349C24D9C6}" dt="2021-12-20T14:12:49.022" v="676" actId="1076"/>
          <ac:picMkLst>
            <pc:docMk/>
            <pc:sldMk cId="664813324" sldId="302"/>
            <ac:picMk id="4" creationId="{49BD7C56-B05E-4F0A-988A-94DD34AD1591}"/>
          </ac:picMkLst>
        </pc:picChg>
      </pc:sldChg>
      <pc:sldChg chg="addSp delSp modSp new mod">
        <pc:chgData name="김요셉" userId="f10394b2-8ab0-4baf-813b-854fc0e3731c" providerId="ADAL" clId="{E2DAA074-FB85-4B87-9BBD-E7349C24D9C6}" dt="2021-12-20T14:33:16.413" v="705" actId="1076"/>
        <pc:sldMkLst>
          <pc:docMk/>
          <pc:sldMk cId="1647437921" sldId="303"/>
        </pc:sldMkLst>
        <pc:spChg chg="del">
          <ac:chgData name="김요셉" userId="f10394b2-8ab0-4baf-813b-854fc0e3731c" providerId="ADAL" clId="{E2DAA074-FB85-4B87-9BBD-E7349C24D9C6}" dt="2021-12-20T14:33:10.046" v="702" actId="22"/>
          <ac:spMkLst>
            <pc:docMk/>
            <pc:sldMk cId="1647437921" sldId="303"/>
            <ac:spMk id="3" creationId="{B4820823-81CF-41BE-8F39-9CD8BA1B7970}"/>
          </ac:spMkLst>
        </pc:spChg>
        <pc:picChg chg="add mod">
          <ac:chgData name="김요셉" userId="f10394b2-8ab0-4baf-813b-854fc0e3731c" providerId="ADAL" clId="{E2DAA074-FB85-4B87-9BBD-E7349C24D9C6}" dt="2021-12-20T14:33:09.175" v="701" actId="14100"/>
          <ac:picMkLst>
            <pc:docMk/>
            <pc:sldMk cId="1647437921" sldId="303"/>
            <ac:picMk id="5" creationId="{2B9F8719-8F77-43F9-B13D-C4AC2B3361E3}"/>
          </ac:picMkLst>
        </pc:picChg>
        <pc:picChg chg="add mod ord">
          <ac:chgData name="김요셉" userId="f10394b2-8ab0-4baf-813b-854fc0e3731c" providerId="ADAL" clId="{E2DAA074-FB85-4B87-9BBD-E7349C24D9C6}" dt="2021-12-20T14:33:16.413" v="705" actId="1076"/>
          <ac:picMkLst>
            <pc:docMk/>
            <pc:sldMk cId="1647437921" sldId="303"/>
            <ac:picMk id="7" creationId="{370885F5-D674-4E5C-BB15-3529F8582A4E}"/>
          </ac:picMkLst>
        </pc:picChg>
      </pc:sldChg>
      <pc:sldChg chg="addSp modSp new mod">
        <pc:chgData name="김요셉" userId="f10394b2-8ab0-4baf-813b-854fc0e3731c" providerId="ADAL" clId="{E2DAA074-FB85-4B87-9BBD-E7349C24D9C6}" dt="2021-12-20T14:33:56.199" v="716" actId="1076"/>
        <pc:sldMkLst>
          <pc:docMk/>
          <pc:sldMk cId="2570208606" sldId="304"/>
        </pc:sldMkLst>
        <pc:picChg chg="add mod">
          <ac:chgData name="김요셉" userId="f10394b2-8ab0-4baf-813b-854fc0e3731c" providerId="ADAL" clId="{E2DAA074-FB85-4B87-9BBD-E7349C24D9C6}" dt="2021-12-20T14:33:56.199" v="716" actId="1076"/>
          <ac:picMkLst>
            <pc:docMk/>
            <pc:sldMk cId="2570208606" sldId="304"/>
            <ac:picMk id="5" creationId="{80E2C066-5951-44C6-AE2E-1B63C57B03A1}"/>
          </ac:picMkLst>
        </pc:picChg>
      </pc:sldChg>
      <pc:sldChg chg="addSp new mod">
        <pc:chgData name="김요셉" userId="f10394b2-8ab0-4baf-813b-854fc0e3731c" providerId="ADAL" clId="{E2DAA074-FB85-4B87-9BBD-E7349C24D9C6}" dt="2021-12-20T14:34:17.444" v="717" actId="22"/>
        <pc:sldMkLst>
          <pc:docMk/>
          <pc:sldMk cId="2475506807" sldId="305"/>
        </pc:sldMkLst>
        <pc:picChg chg="add">
          <ac:chgData name="김요셉" userId="f10394b2-8ab0-4baf-813b-854fc0e3731c" providerId="ADAL" clId="{E2DAA074-FB85-4B87-9BBD-E7349C24D9C6}" dt="2021-12-20T14:34:17.444" v="717" actId="22"/>
          <ac:picMkLst>
            <pc:docMk/>
            <pc:sldMk cId="2475506807" sldId="305"/>
            <ac:picMk id="5" creationId="{D5803596-B03A-4EC8-9380-97D4905A454E}"/>
          </ac:picMkLst>
        </pc:picChg>
      </pc:sldChg>
      <pc:sldChg chg="addSp delSp modSp new mod">
        <pc:chgData name="김요셉" userId="f10394b2-8ab0-4baf-813b-854fc0e3731c" providerId="ADAL" clId="{E2DAA074-FB85-4B87-9BBD-E7349C24D9C6}" dt="2021-12-20T14:34:35.011" v="721" actId="22"/>
        <pc:sldMkLst>
          <pc:docMk/>
          <pc:sldMk cId="2510814544" sldId="306"/>
        </pc:sldMkLst>
        <pc:spChg chg="del">
          <ac:chgData name="김요셉" userId="f10394b2-8ab0-4baf-813b-854fc0e3731c" providerId="ADAL" clId="{E2DAA074-FB85-4B87-9BBD-E7349C24D9C6}" dt="2021-12-20T14:34:31.918" v="719" actId="22"/>
          <ac:spMkLst>
            <pc:docMk/>
            <pc:sldMk cId="2510814544" sldId="306"/>
            <ac:spMk id="3" creationId="{4D424F6D-B29E-419A-BD7E-FC7E859C06F9}"/>
          </ac:spMkLst>
        </pc:spChg>
        <pc:spChg chg="add mod">
          <ac:chgData name="김요셉" userId="f10394b2-8ab0-4baf-813b-854fc0e3731c" providerId="ADAL" clId="{E2DAA074-FB85-4B87-9BBD-E7349C24D9C6}" dt="2021-12-20T14:34:33.807" v="720" actId="478"/>
          <ac:spMkLst>
            <pc:docMk/>
            <pc:sldMk cId="2510814544" sldId="306"/>
            <ac:spMk id="7" creationId="{8ED45D0D-48FB-4F4D-88E4-7387AC021BA5}"/>
          </ac:spMkLst>
        </pc:spChg>
        <pc:picChg chg="add del mod ord">
          <ac:chgData name="김요셉" userId="f10394b2-8ab0-4baf-813b-854fc0e3731c" providerId="ADAL" clId="{E2DAA074-FB85-4B87-9BBD-E7349C24D9C6}" dt="2021-12-20T14:34:33.807" v="720" actId="478"/>
          <ac:picMkLst>
            <pc:docMk/>
            <pc:sldMk cId="2510814544" sldId="306"/>
            <ac:picMk id="5" creationId="{47AF600B-A08B-4525-A6BA-95F761DD519B}"/>
          </ac:picMkLst>
        </pc:picChg>
        <pc:picChg chg="add">
          <ac:chgData name="김요셉" userId="f10394b2-8ab0-4baf-813b-854fc0e3731c" providerId="ADAL" clId="{E2DAA074-FB85-4B87-9BBD-E7349C24D9C6}" dt="2021-12-20T14:34:35.011" v="721" actId="22"/>
          <ac:picMkLst>
            <pc:docMk/>
            <pc:sldMk cId="2510814544" sldId="306"/>
            <ac:picMk id="9" creationId="{85705B40-E564-4DFD-8CE0-C967A34D4DF5}"/>
          </ac:picMkLst>
        </pc:picChg>
      </pc:sldChg>
      <pc:sldChg chg="new del">
        <pc:chgData name="김요셉" userId="f10394b2-8ab0-4baf-813b-854fc0e3731c" providerId="ADAL" clId="{E2DAA074-FB85-4B87-9BBD-E7349C24D9C6}" dt="2021-12-20T14:42:26.856" v="846" actId="47"/>
        <pc:sldMkLst>
          <pc:docMk/>
          <pc:sldMk cId="2937963950" sldId="307"/>
        </pc:sldMkLst>
      </pc:sldChg>
      <pc:sldChg chg="addSp modSp new mod ord">
        <pc:chgData name="김요셉" userId="f10394b2-8ab0-4baf-813b-854fc0e3731c" providerId="ADAL" clId="{E2DAA074-FB85-4B87-9BBD-E7349C24D9C6}" dt="2021-12-20T14:43:16.790" v="854" actId="1076"/>
        <pc:sldMkLst>
          <pc:docMk/>
          <pc:sldMk cId="2960825667" sldId="307"/>
        </pc:sldMkLst>
        <pc:picChg chg="add mod">
          <ac:chgData name="김요셉" userId="f10394b2-8ab0-4baf-813b-854fc0e3731c" providerId="ADAL" clId="{E2DAA074-FB85-4B87-9BBD-E7349C24D9C6}" dt="2021-12-20T14:43:04.343" v="851" actId="1076"/>
          <ac:picMkLst>
            <pc:docMk/>
            <pc:sldMk cId="2960825667" sldId="307"/>
            <ac:picMk id="5" creationId="{4889B5FC-0F4E-4266-86B6-C0E294D219CA}"/>
          </ac:picMkLst>
        </pc:picChg>
        <pc:picChg chg="add mod">
          <ac:chgData name="김요셉" userId="f10394b2-8ab0-4baf-813b-854fc0e3731c" providerId="ADAL" clId="{E2DAA074-FB85-4B87-9BBD-E7349C24D9C6}" dt="2021-12-20T14:43:16.790" v="854" actId="1076"/>
          <ac:picMkLst>
            <pc:docMk/>
            <pc:sldMk cId="2960825667" sldId="307"/>
            <ac:picMk id="7" creationId="{5D6578CD-DE6A-41DE-AF74-B8C5F68BFF88}"/>
          </ac:picMkLst>
        </pc:picChg>
      </pc:sldChg>
      <pc:sldChg chg="modSp new mod">
        <pc:chgData name="김요셉" userId="f10394b2-8ab0-4baf-813b-854fc0e3731c" providerId="ADAL" clId="{E2DAA074-FB85-4B87-9BBD-E7349C24D9C6}" dt="2021-12-20T14:48:47.232" v="1058"/>
        <pc:sldMkLst>
          <pc:docMk/>
          <pc:sldMk cId="1273217972" sldId="308"/>
        </pc:sldMkLst>
        <pc:spChg chg="mod">
          <ac:chgData name="김요셉" userId="f10394b2-8ab0-4baf-813b-854fc0e3731c" providerId="ADAL" clId="{E2DAA074-FB85-4B87-9BBD-E7349C24D9C6}" dt="2021-12-20T14:48:10.521" v="884"/>
          <ac:spMkLst>
            <pc:docMk/>
            <pc:sldMk cId="1273217972" sldId="308"/>
            <ac:spMk id="2" creationId="{A7E66BD6-3ADC-4148-94B0-50F6C566EBDA}"/>
          </ac:spMkLst>
        </pc:spChg>
        <pc:spChg chg="mod">
          <ac:chgData name="김요셉" userId="f10394b2-8ab0-4baf-813b-854fc0e3731c" providerId="ADAL" clId="{E2DAA074-FB85-4B87-9BBD-E7349C24D9C6}" dt="2021-12-20T14:48:47.232" v="1058"/>
          <ac:spMkLst>
            <pc:docMk/>
            <pc:sldMk cId="1273217972" sldId="308"/>
            <ac:spMk id="3" creationId="{38A9B84A-2FC3-4BF2-A43E-AB116F452FDF}"/>
          </ac:spMkLst>
        </pc:spChg>
      </pc:sldChg>
      <pc:sldMasterChg chg="add del addSldLayout delSldLayout">
        <pc:chgData name="김요셉" userId="f10394b2-8ab0-4baf-813b-854fc0e3731c" providerId="ADAL" clId="{E2DAA074-FB85-4B87-9BBD-E7349C24D9C6}" dt="2021-12-20T13:40:48.863" v="1" actId="47"/>
        <pc:sldMasterMkLst>
          <pc:docMk/>
          <pc:sldMasterMk cId="3479041585" sldId="2147483882"/>
        </pc:sldMasterMkLst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2108242816" sldId="2147483883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3980645411" sldId="2147483884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3549872683" sldId="2147483885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923240088" sldId="2147483886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1876539472" sldId="2147483887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2942588409" sldId="2147483888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66964940" sldId="2147483889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2130435956" sldId="2147483890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1820744025" sldId="2147483891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2102332738" sldId="2147483892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4244685645" sldId="2147483893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463543708" sldId="2147483894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3632602586" sldId="2147483895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4171940488" sldId="2147483896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3602097238" sldId="2147483897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3708436402" sldId="2147483898"/>
          </pc:sldLayoutMkLst>
        </pc:sldLayoutChg>
        <pc:sldLayoutChg chg="add del">
          <pc:chgData name="김요셉" userId="f10394b2-8ab0-4baf-813b-854fc0e3731c" providerId="ADAL" clId="{E2DAA074-FB85-4B87-9BBD-E7349C24D9C6}" dt="2021-12-20T13:40:48.863" v="1" actId="47"/>
          <pc:sldLayoutMkLst>
            <pc:docMk/>
            <pc:sldMasterMk cId="3479041585" sldId="2147483882"/>
            <pc:sldLayoutMk cId="1231810377" sldId="214748389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0B842-E0AA-400B-A613-A3340682607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7296D-721F-4EEE-A097-4C0108AC3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3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단편소설 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발표를 맡게 된 철학과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김요셉이라고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발표를 시작하도록 하겠습니다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5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 사운드 듣기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고생 끝에 벽에서 나온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인영이와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엄마아빠가 싸우는 소리를 듣습니다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자신을 두고 다투는 엄마아빠의 목소리에 인영이는 큰 충격을 받습니다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8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단편소설 인영의 발표였습니다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9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1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1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407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42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45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40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539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88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4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43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89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744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32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85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3543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025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40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97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36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1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8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4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4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8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4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20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0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78CF-883B-4EFD-81F5-36E3D33B846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04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잔디이(가) 표시된 사진&#10;&#10;자동 생성된 설명">
            <a:extLst>
              <a:ext uri="{FF2B5EF4-FFF2-40B4-BE49-F238E27FC236}">
                <a16:creationId xmlns:a16="http://schemas.microsoft.com/office/drawing/2014/main" id="{C419DA4A-A5F5-4FB2-9D5C-BE859B70D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r="8710"/>
          <a:stretch/>
        </p:blipFill>
        <p:spPr>
          <a:xfrm>
            <a:off x="543558" y="267894"/>
            <a:ext cx="7705092" cy="5839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810E6-6081-4072-B30A-A69D781A1FFE}"/>
              </a:ext>
            </a:extLst>
          </p:cNvPr>
          <p:cNvSpPr txBox="1"/>
          <p:nvPr/>
        </p:nvSpPr>
        <p:spPr>
          <a:xfrm>
            <a:off x="8940800" y="6292334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/>
              <a:t>철학과 </a:t>
            </a:r>
            <a:r>
              <a:rPr kumimoji="1" lang="en-US" altLang="ko-Kore-KR" sz="1800" b="1" dirty="0"/>
              <a:t>2</a:t>
            </a:r>
            <a:r>
              <a:rPr kumimoji="1" lang="en-US" altLang="ko-KR" sz="1800" b="1" dirty="0"/>
              <a:t>01821688 </a:t>
            </a:r>
            <a:r>
              <a:rPr kumimoji="1" lang="ko-KR" altLang="en-US" sz="1800" b="1" dirty="0"/>
              <a:t>김요셉</a:t>
            </a:r>
            <a:endParaRPr kumimoji="1" lang="ko-Kore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302AE-5FB8-4338-AC2B-62FA73B9D1CA}"/>
              </a:ext>
            </a:extLst>
          </p:cNvPr>
          <p:cNvSpPr txBox="1"/>
          <p:nvPr/>
        </p:nvSpPr>
        <p:spPr>
          <a:xfrm>
            <a:off x="9607087" y="1145943"/>
            <a:ext cx="1204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인영</a:t>
            </a:r>
          </a:p>
        </p:txBody>
      </p:sp>
    </p:spTree>
    <p:extLst>
      <p:ext uri="{BB962C8B-B14F-4D97-AF65-F5344CB8AC3E}">
        <p14:creationId xmlns:p14="http://schemas.microsoft.com/office/powerpoint/2010/main" val="306040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470C1-662F-45DE-986E-E9E3E841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95C07-5641-48FE-87E5-114CB6658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BD7C56-B05E-4F0A-988A-94DD34AD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348" y="0"/>
            <a:ext cx="4634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CEA16-25B7-44B8-A4D3-74973028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89625BC-EAB8-4504-ACCC-0410930EE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4795" y="39756"/>
            <a:ext cx="5545171" cy="6648174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FA1700-8F5D-493C-A34C-C693F6B4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39" y="491587"/>
            <a:ext cx="6001812" cy="57445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E1A882-B184-45CE-A1AF-5685885BF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697" y="2053934"/>
            <a:ext cx="1962978" cy="7741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87B419-32C6-4D2E-8915-B0E0B3337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400" y="650910"/>
            <a:ext cx="856228" cy="13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69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01833-3EE4-434E-862C-A2BAA79C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70885F5-D674-4E5C-BB15-3529F8582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339" y="235778"/>
            <a:ext cx="8475329" cy="6469822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719-8F77-43F9-B13D-C4AC2B33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9" y="609601"/>
            <a:ext cx="2863997" cy="21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3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AE199-7274-4257-9126-CF91E1F96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FD9BE-E065-4D3F-9BEC-386870B6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2C066-5951-44C6-AE2E-1B63C57B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49" y="50740"/>
            <a:ext cx="8587651" cy="68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2FE97-2B8D-44BD-8FED-F4E2272D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1C4CD-299B-4FE2-9AA0-95BF5105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803596-B03A-4EC8-9380-97D4905A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695" y="0"/>
            <a:ext cx="748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0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ECBB9-D9AC-40F8-B407-A45B39B0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ED45D0D-48FB-4F4D-88E4-7387AC021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705B40-E564-4DFD-8CE0-C967A34D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80" y="0"/>
            <a:ext cx="8800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1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8FB1-DB55-4A2C-A428-351AF4D1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52AD6DA-7C95-479F-AF5C-65BEF927D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B0C8D0-9CC3-45CD-B11F-25A1E3CD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635" y="66503"/>
            <a:ext cx="6165326" cy="6858000"/>
          </a:xfrm>
          <a:prstGeom prst="rect">
            <a:avLst/>
          </a:prstGeom>
        </p:spPr>
      </p:pic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C25D77D7-30B9-4212-B737-20626CA3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78" y="2346318"/>
            <a:ext cx="4782217" cy="1038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C9DE79-77BE-4B12-A58F-BDE501AE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78" y="559201"/>
            <a:ext cx="113363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99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C0F8D-5A00-47EF-8280-D4089C55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회피에 실패한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E61AE-1202-4221-8A5B-1A08582F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83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rents Arguing_Short02">
            <a:hlinkClick r:id="" action="ppaction://media"/>
            <a:extLst>
              <a:ext uri="{FF2B5EF4-FFF2-40B4-BE49-F238E27FC236}">
                <a16:creationId xmlns:a16="http://schemas.microsoft.com/office/drawing/2014/main" id="{9BF9689B-9FC0-47B5-B784-4B9EABC7EC6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7459" y="6340352"/>
            <a:ext cx="406400" cy="406400"/>
          </a:xfrm>
        </p:spPr>
      </p:pic>
      <p:pic>
        <p:nvPicPr>
          <p:cNvPr id="6" name="그림 5" descr="대지이(가) 표시된 사진&#10;&#10;자동 생성된 설명">
            <a:extLst>
              <a:ext uri="{FF2B5EF4-FFF2-40B4-BE49-F238E27FC236}">
                <a16:creationId xmlns:a16="http://schemas.microsoft.com/office/drawing/2014/main" id="{5B5597BB-B136-463D-ACCB-424B0D90D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17" y="1"/>
            <a:ext cx="12264569" cy="68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4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7353C-EE0D-4E12-B20D-09892348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F8063-CFC9-4490-911B-03555D39C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89B5FC-0F4E-4266-86B6-C0E294D21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93" y="0"/>
            <a:ext cx="497464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6578CD-DE6A-41DE-AF74-B8C5F68B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9" y="2756727"/>
            <a:ext cx="5248515" cy="23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2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7B31-8169-4503-85E1-7F1538C67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B06D0-9896-475E-9E24-AA91B9F28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ko-KR" altLang="en-US" sz="2400" dirty="0"/>
              <a:t>각 씬 별 구현 내용</a:t>
            </a:r>
            <a:endParaRPr lang="en-US" altLang="ko-KR" sz="2400" dirty="0"/>
          </a:p>
          <a:p>
            <a:pPr>
              <a:lnSpc>
                <a:spcPct val="250000"/>
              </a:lnSpc>
            </a:pPr>
            <a:r>
              <a:rPr lang="ko-KR" altLang="en-US" sz="2400" dirty="0"/>
              <a:t>구현에 있어 어려웠던 부분</a:t>
            </a:r>
            <a:endParaRPr lang="en-US" altLang="ko-KR" sz="2400" dirty="0"/>
          </a:p>
          <a:p>
            <a:pPr>
              <a:lnSpc>
                <a:spcPct val="250000"/>
              </a:lnSpc>
            </a:pPr>
            <a:r>
              <a:rPr lang="ko-KR" altLang="en-US" sz="2400" dirty="0"/>
              <a:t>보충할 부분</a:t>
            </a:r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7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C0F8D-5A00-47EF-8280-D4089C55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성공한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E61AE-1202-4221-8A5B-1A08582F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397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BA9D-81EA-4765-B6F8-BC18403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143EE8-B151-4130-A027-164F951A1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D4F6B7-9C4C-4745-863A-09F51254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3811"/>
            <a:ext cx="12136544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8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C0F8D-5A00-47EF-8280-D4089C55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어려웠던 부분들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E61AE-1202-4221-8A5B-1A08582F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66D922-A491-4AB8-911C-84EF057D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8" y="1723337"/>
            <a:ext cx="11671623" cy="44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6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C0F8D-5A00-47EF-8280-D4089C55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어려웠던 부분들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E61AE-1202-4221-8A5B-1A08582F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해상도에 따라 몬스터 </a:t>
            </a:r>
            <a:r>
              <a:rPr lang="ko-KR" altLang="en-US" dirty="0" err="1"/>
              <a:t>리스폰</a:t>
            </a:r>
            <a:r>
              <a:rPr lang="ko-KR" altLang="en-US" dirty="0"/>
              <a:t> 위치 변하도록 하는 문제</a:t>
            </a:r>
            <a:endParaRPr lang="en-US" altLang="ko-KR" dirty="0"/>
          </a:p>
          <a:p>
            <a:r>
              <a:rPr lang="ko-KR" altLang="en-US" dirty="0"/>
              <a:t>난이도 조절 문제</a:t>
            </a:r>
            <a:endParaRPr lang="en-US" altLang="ko-KR" dirty="0"/>
          </a:p>
          <a:p>
            <a:r>
              <a:rPr lang="ko-KR" altLang="en-US" dirty="0" err="1"/>
              <a:t>곰돌이의</a:t>
            </a:r>
            <a:r>
              <a:rPr lang="ko-KR" altLang="en-US" dirty="0"/>
              <a:t> 몬스터 공격 우선순위 설정 문제</a:t>
            </a:r>
            <a:endParaRPr lang="en-US" altLang="ko-KR" dirty="0"/>
          </a:p>
          <a:p>
            <a:r>
              <a:rPr lang="ko-KR" altLang="en-US" dirty="0"/>
              <a:t>몬스터의 숫자가 과다할 경우 공격 우선순위 몬스터를 공격 못하는 문제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05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6BD6-3ADC-4148-94B0-50F6C566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보완할 부분들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9B84A-2FC3-4BF2-A43E-AB116F452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 스토리 및 플레이 방식들</a:t>
            </a:r>
            <a:endParaRPr lang="en-US" altLang="ko-KR" dirty="0"/>
          </a:p>
          <a:p>
            <a:r>
              <a:rPr lang="ko-KR" altLang="en-US" dirty="0"/>
              <a:t>보다 자연스러운 모션</a:t>
            </a:r>
            <a:endParaRPr lang="en-US" altLang="ko-KR" dirty="0"/>
          </a:p>
          <a:p>
            <a:r>
              <a:rPr lang="ko-KR" altLang="en-US" dirty="0"/>
              <a:t>몬스터 생성시 오브젝트 </a:t>
            </a:r>
            <a:r>
              <a:rPr lang="ko-KR" altLang="en-US" dirty="0" err="1"/>
              <a:t>풀링</a:t>
            </a:r>
            <a:r>
              <a:rPr lang="ko-KR" altLang="en-US" dirty="0"/>
              <a:t> 등을 이용하는 최적화</a:t>
            </a:r>
          </a:p>
        </p:txBody>
      </p:sp>
    </p:spTree>
    <p:extLst>
      <p:ext uri="{BB962C8B-B14F-4D97-AF65-F5344CB8AC3E}">
        <p14:creationId xmlns:p14="http://schemas.microsoft.com/office/powerpoint/2010/main" val="127321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19973-CAFF-40B4-B8D1-4ED7C8670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076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8802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66557-F3E3-473D-AA56-6CFA0C9F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725BA-6157-43F4-9B44-C6E6E6EC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33E370-8888-471E-B8EF-77224843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284"/>
            <a:ext cx="12127017" cy="68494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126BB8-977D-43A7-B2C4-062B96FE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0" y="655154"/>
            <a:ext cx="3294210" cy="448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A1884-AD4E-450F-8F9E-DA603691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830B5-F972-410E-B665-6913623B9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4B98F4-428E-4C53-9A17-1527A821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23337"/>
            <a:ext cx="12136544" cy="68113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76BB3E-5EB4-460C-9D5C-FC239E58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9" y="1434271"/>
            <a:ext cx="3894181" cy="914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75C5E5-1FD6-4B0D-A270-2F6E73786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660" y="533718"/>
            <a:ext cx="7201905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272A6-CCFA-4BFC-AAA9-24E84ADB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C4886-F800-477A-9B99-65A1CAB6E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3A16F3-53AE-45F6-B7D4-DE27A4A7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" y="0"/>
            <a:ext cx="1212753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91AB40-9629-42ED-B8B7-4C29BDF2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33" y="2442048"/>
            <a:ext cx="7268284" cy="15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0C170-031E-401F-823C-7F9B3AE1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DA5E8-2366-48F8-B09A-26262A02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5E46F-48FE-4E91-A977-8888D7DA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" y="0"/>
            <a:ext cx="1211801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F62BFA-2FC4-4DED-BF16-E923B36F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66" y="1272760"/>
            <a:ext cx="4601217" cy="1114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35DC3-C97D-410A-9F37-536BEC6D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938" y="1310865"/>
            <a:ext cx="503942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FC625-C3D3-4847-9C87-B55EBD02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EE837-D44E-4164-A6DF-ADFE3C2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AA920-70F5-4C85-B52D-6BC1C6DC3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18574"/>
            <a:ext cx="8764223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7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D2CEF-16BC-4279-8EDC-115B214F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B24D2-59A2-4B46-BA8F-51808CB71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58D956-2E51-46A0-BBB2-2AB4C9B8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9047"/>
            <a:ext cx="12155596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E06F9-2DC7-46EF-B78E-7493AFCD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05333A-26CB-480D-96A0-0B33AC245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55" y="479575"/>
            <a:ext cx="2781688" cy="198147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3B2A2E-7E8C-46F6-A9B0-B4FB27D9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5" y="2591077"/>
            <a:ext cx="4322084" cy="19806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D500A0-B746-4852-8FB4-DF287958C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888" y="124791"/>
            <a:ext cx="7092160" cy="660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599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2577</TotalTime>
  <Words>132</Words>
  <Application>Microsoft Office PowerPoint</Application>
  <PresentationFormat>와이드스크린</PresentationFormat>
  <Paragraphs>32</Paragraphs>
  <Slides>25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Arial</vt:lpstr>
      <vt:lpstr>Bookman Old Style</vt:lpstr>
      <vt:lpstr>Calibri</vt:lpstr>
      <vt:lpstr>Calibri Light</vt:lpstr>
      <vt:lpstr>Rockwell</vt:lpstr>
      <vt:lpstr>Office Theme</vt:lpstr>
      <vt:lpstr>Damask</vt:lpstr>
      <vt:lpstr>PowerPoint 프레젠테이션</vt:lpstr>
      <vt:lpstr>발표순서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회피에 실패한 경우</vt:lpstr>
      <vt:lpstr>PowerPoint 프레젠테이션</vt:lpstr>
      <vt:lpstr>PowerPoint 프레젠테이션</vt:lpstr>
      <vt:lpstr>성공한 경우</vt:lpstr>
      <vt:lpstr>PowerPoint 프레젠테이션</vt:lpstr>
      <vt:lpstr>어려웠던 부분들</vt:lpstr>
      <vt:lpstr>어려웠던 부분들</vt:lpstr>
      <vt:lpstr>보완할 부분들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요셉</dc:creator>
  <cp:lastModifiedBy>김 요셉</cp:lastModifiedBy>
  <cp:revision>13</cp:revision>
  <dcterms:created xsi:type="dcterms:W3CDTF">2021-11-22T13:23:16Z</dcterms:created>
  <dcterms:modified xsi:type="dcterms:W3CDTF">2021-12-20T14:48:49Z</dcterms:modified>
</cp:coreProperties>
</file>